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sldIdLst>
    <p:sldId id="261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70D8-7B6D-A4E4-365C-A9FD9E55C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FD8E0-0725-68B5-4FDD-1C3101554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72792-7C5E-BADE-CE0C-78F5C524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2A81-482B-4592-9822-CB3F91722F92}" type="datetime1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C3AA-C5AA-CC1A-D313-550D4644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7D70-336C-CC6B-8D86-7CA9B859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69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83DEF-3D0D-6EBA-0617-57AB01AA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8AEE4-CF0D-AF7A-DA27-923968BA6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47F8A-B163-79C2-00C6-3AAE32C1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5EEB-D5F0-7633-81D3-1DCFDC4B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B811-FD99-5476-F961-CDB14F3C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657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E2EDE-939B-7659-21BC-9FB1FCCAA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35730-31FE-6C48-6D2D-2F92BD95F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F173D-E4FD-0307-A338-9F0E5218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1F4A-F82C-7B32-C3F1-1A7B881B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6A01E-098A-E90E-CF2E-9F03D36D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2821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81BC-9AE0-FF8B-5610-4A3D4A79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494D3-1466-31AD-DE93-BB0D72784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83DDB-F989-CE60-78F3-64423B17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1077-2869-230B-64CE-5CED0049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67061-EDAE-DBF5-5197-E509EA93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56710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4663-C6A8-830A-60E4-F7B6F500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D459C-5268-F46A-0932-B926AE27D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94A6-2E3C-9D98-4C2E-EC520761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D117-2532-49C5-A45D-6222CBBAF566}" type="datetime1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81573-CF66-09EC-311D-C3942A15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C5CE2-EFC1-2C34-5D6B-7D08BF2A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5B98-99A5-365C-0A55-46BDA912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AAEB4-C72F-05B6-0D34-54624640D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0761F-8911-DCEF-35B2-002B79536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AF4BA-50C3-3E0B-2A32-C82B5F88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49E1C-6E1D-B3BB-A06E-AEA2119F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A1110-9908-EAEF-1790-5C07466E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70784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9E323-F7B7-56FF-36CC-8B5C611FC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AB5BD-8576-E0BE-B365-B57C72513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47598-3E6D-17D6-02B3-978AFC136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7A312-CF79-5FB3-11B3-1B1196B9A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DD0BF-2D6B-CEC4-CBB6-5771B72B0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3F481-6404-DAF0-2457-A8F942DE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4F983-2CB8-90CA-54F1-29091EC1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8FB61-E43F-BC46-4FD2-A18973B8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5866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FE7C-6C28-A161-AA2C-EDD86C48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73748-EE1B-4292-F378-3AA4542D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5E24-E2DB-4E1C-A288-42A1D46F95DE}" type="datetime1">
              <a:rPr lang="en-IN" smtClean="0"/>
              <a:t>19-08-2023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DF1AC-550F-FA79-C42C-20A8DF0B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E56CE-B231-47AA-BFE4-C49B7D3A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410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36FC1-6880-3CB4-019A-E6DDEFA3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E74D7-6FE0-4730-9F85-D4C193B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en-US" dirty="0"/>
              <a:t>FSAET-2023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225D8-90C6-5B09-C857-8765EAC5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B49DB4-7B9F-24A6-61D1-60A24B53ED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789365" cy="11983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8E74B-5C25-025F-93B7-C3B9570EA3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9764" y="1"/>
            <a:ext cx="1789365" cy="113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6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BF753-32EF-164D-AEA8-0B5EEAC7E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87559-3312-8921-3AB7-BC16AEAD7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C709B-76C5-95E4-34B6-42BFDA7D6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E01C6-0E56-DBC1-1DD1-47B5EBC3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5011E-8588-5676-38DB-5BCB81DB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B0BF3-A94B-AA37-DDB5-3BDF1AF1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39494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2533-4FC1-0F14-04DD-6AB2C85B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9BE31-08F7-FD8B-6F86-5D91D4C2A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B05A2-972A-0E0B-EA07-E686472A7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1897D-DA12-69D8-EEAC-CBE35960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91BA-262D-4457-A88C-463246FCA8AD}" type="datetime1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6E011-2084-9BB9-6CF0-64023D7F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261EB-3177-5AA6-DD6D-DCE1AE9F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9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EB494-350C-DEED-9744-2A711036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04E64-3D4A-0BC7-5616-AA0756B92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38A94-8BA7-4768-3E10-1B5A4329A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894C-67F3-4489-AF70-D6FB4B20B8B2}" type="datetime1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3964A-1A14-23DF-AD42-9071C2079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5005C-4148-F76D-F5FA-C4B2D0F54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1002-3CB3-4040-A6A9-CCF2CFD27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47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053000"/>
            <a:ext cx="12192000" cy="6352601"/>
          </a:xfrm>
          <a:prstGeom prst="rect">
            <a:avLst/>
          </a:prstGeom>
          <a:gradFill>
            <a:gsLst>
              <a:gs pos="100000">
                <a:srgbClr val="D3D5FC"/>
              </a:gs>
              <a:gs pos="83000">
                <a:schemeClr val="bg1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1DD78D-F5B6-B0EE-EC29-3401AFE95AD7}"/>
              </a:ext>
            </a:extLst>
          </p:cNvPr>
          <p:cNvSpPr txBox="1"/>
          <p:nvPr/>
        </p:nvSpPr>
        <p:spPr>
          <a:xfrm>
            <a:off x="1388717" y="198489"/>
            <a:ext cx="9078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9169B"/>
                </a:solidFill>
                <a:latin typeface="Proxima Nova"/>
                <a:cs typeface="Poppins" panose="00000800000000000000" pitchFamily="2" charset="0"/>
              </a:rPr>
              <a:t>4th International Conference on</a:t>
            </a:r>
          </a:p>
          <a:p>
            <a:pPr algn="ctr"/>
            <a:r>
              <a:rPr lang="en-US" sz="2000" b="1" dirty="0">
                <a:solidFill>
                  <a:srgbClr val="19169B"/>
                </a:solidFill>
                <a:latin typeface="Proxima Nova"/>
                <a:cs typeface="Poppins" panose="00000800000000000000" pitchFamily="2" charset="0"/>
              </a:rPr>
              <a:t>  Futuristic and Sustainable Aspects in Engineering and Technology (FSAET-2023)</a:t>
            </a:r>
            <a:endParaRPr lang="en-IN" sz="2000" b="1" dirty="0">
              <a:solidFill>
                <a:srgbClr val="19169B"/>
              </a:solidFill>
              <a:latin typeface="Proxima Nova"/>
              <a:cs typeface="Poppins" panose="000008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C1DAD4-8020-AE77-3AEF-7FE42F5BD592}"/>
              </a:ext>
            </a:extLst>
          </p:cNvPr>
          <p:cNvSpPr txBox="1"/>
          <p:nvPr/>
        </p:nvSpPr>
        <p:spPr>
          <a:xfrm>
            <a:off x="-168000" y="4291684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Proxima Nova"/>
                <a:cs typeface="Poppins" panose="00000800000000000000" pitchFamily="2" charset="0"/>
              </a:rPr>
              <a:t>Presenter Details</a:t>
            </a:r>
            <a:endParaRPr lang="en-IN" sz="2000" b="1" dirty="0">
              <a:solidFill>
                <a:srgbClr val="00B050"/>
              </a:solidFill>
              <a:latin typeface="Proxima Nova"/>
              <a:cs typeface="Poppins" panose="000008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107ECE-C5DC-B7AD-A48C-5F4CB53D628E}"/>
              </a:ext>
            </a:extLst>
          </p:cNvPr>
          <p:cNvSpPr txBox="1"/>
          <p:nvPr/>
        </p:nvSpPr>
        <p:spPr>
          <a:xfrm>
            <a:off x="-312000" y="2205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Proxima Nova"/>
                <a:cs typeface="Poppins" panose="00000800000000000000" pitchFamily="2" charset="0"/>
              </a:rPr>
              <a:t>TITLE</a:t>
            </a:r>
            <a:endParaRPr lang="en-IN" sz="3600" b="1" dirty="0">
              <a:solidFill>
                <a:srgbClr val="00B050"/>
              </a:solidFill>
              <a:latin typeface="Proxima Nova"/>
              <a:cs typeface="Poppins" panose="000008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A7A68B-9170-0657-8280-C5F38C9775C6}"/>
              </a:ext>
            </a:extLst>
          </p:cNvPr>
          <p:cNvSpPr txBox="1"/>
          <p:nvPr/>
        </p:nvSpPr>
        <p:spPr>
          <a:xfrm>
            <a:off x="-3247" y="1366391"/>
            <a:ext cx="1779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9169B"/>
                </a:solidFill>
                <a:latin typeface="Proxima Nova"/>
                <a:cs typeface="Poppins" panose="00000800000000000000" pitchFamily="2" charset="0"/>
              </a:rPr>
              <a:t>PAPER ID </a:t>
            </a:r>
            <a:endParaRPr lang="en-IN" sz="2400" b="1" dirty="0">
              <a:solidFill>
                <a:srgbClr val="19169B"/>
              </a:solidFill>
              <a:latin typeface="Proxima Nova"/>
              <a:cs typeface="Poppins" panose="000008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FAC34-6F55-C64C-EDD3-8593DCD30862}"/>
              </a:ext>
            </a:extLst>
          </p:cNvPr>
          <p:cNvSpPr txBox="1"/>
          <p:nvPr/>
        </p:nvSpPr>
        <p:spPr>
          <a:xfrm>
            <a:off x="264000" y="2434194"/>
            <a:ext cx="1512000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Presenter Photo</a:t>
            </a:r>
            <a:endParaRPr lang="en-IN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D3299E-3E97-28AF-A485-7CA52ADEC582}"/>
              </a:ext>
            </a:extLst>
          </p:cNvPr>
          <p:cNvSpPr/>
          <p:nvPr/>
        </p:nvSpPr>
        <p:spPr>
          <a:xfrm>
            <a:off x="120000" y="2200373"/>
            <a:ext cx="1872000" cy="230862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51ADBF-BF66-C60B-4D51-2E6D25777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76" y="108490"/>
            <a:ext cx="1520242" cy="130097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35C91F9-F686-FD10-9A7B-1106DD16E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000" y="195992"/>
            <a:ext cx="1676334" cy="121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5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9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LAMS - GLA University">
            <a:extLst>
              <a:ext uri="{FF2B5EF4-FFF2-40B4-BE49-F238E27FC236}">
                <a16:creationId xmlns:a16="http://schemas.microsoft.com/office/drawing/2014/main" id="{EE9BA353-29C5-D95C-6E52-A559245E4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00" y="3314744"/>
            <a:ext cx="11952000" cy="34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389774-DDD3-255D-0EF9-8CA521E3F332}"/>
              </a:ext>
            </a:extLst>
          </p:cNvPr>
          <p:cNvSpPr txBox="1"/>
          <p:nvPr/>
        </p:nvSpPr>
        <p:spPr>
          <a:xfrm>
            <a:off x="120000" y="234133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b="1" dirty="0">
                <a:solidFill>
                  <a:srgbClr val="00B050"/>
                </a:solidFill>
                <a:latin typeface="Proxima Nova"/>
                <a:cs typeface="Poppins" panose="00000800000000000000" pitchFamily="2" charset="0"/>
              </a:rPr>
              <a:t>THANK YOU</a:t>
            </a:r>
            <a:endParaRPr lang="en-IN" sz="3200" b="1" dirty="0">
              <a:solidFill>
                <a:srgbClr val="00B050"/>
              </a:solidFill>
              <a:latin typeface="Proxima Nova"/>
              <a:cs typeface="Poppins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6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" id="{D6B8DAF2-4EB9-4504-9543-FB24FF19AC92}" vid="{910F8BC8-E39C-4B1C-B189-B9112E0E04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</Template>
  <TotalTime>20</TotalTime>
  <Words>25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 Nova</vt:lpstr>
      <vt:lpstr>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Praveen Kumar Gupta</dc:creator>
  <cp:lastModifiedBy>Praveen Kumar Gupta</cp:lastModifiedBy>
  <cp:revision>4</cp:revision>
  <dcterms:created xsi:type="dcterms:W3CDTF">2023-08-19T08:48:26Z</dcterms:created>
  <dcterms:modified xsi:type="dcterms:W3CDTF">2023-08-19T09:09:07Z</dcterms:modified>
</cp:coreProperties>
</file>